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0" r:id="rId6"/>
    <p:sldId id="267" r:id="rId7"/>
    <p:sldId id="261" r:id="rId8"/>
    <p:sldId id="272" r:id="rId9"/>
    <p:sldId id="262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3 – Niveau 1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2507209"/>
            <a:ext cx="9691818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Léa a préparé 8 crêpes. Elle empile 4 crêpes par assiette. Combien lui faut-il d’assiettes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2507209"/>
            <a:ext cx="9691818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Léa a préparé 20 crêpes. Elle empile 5 crêpes par assiette. Combien lui faut-il d’assiettes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2507209"/>
            <a:ext cx="9691818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J’ai 50 cubes. Combien de tours de 10 cubes puis-je construire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1015491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29372" y="2507209"/>
            <a:ext cx="10133256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ruban mesure 16 cm. Combien de morceaux de 8 cm peut-on découper dans ce ruban.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02834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7833" y="2045544"/>
            <a:ext cx="1087633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Théo a préparé 12 crêpes pour sa famille. A midi, ils en mangent 3 puis, pour le goûter, ils en mangent 4. Combien en reste-t-il pour le dessert du soir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44935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65129" y="2045544"/>
            <a:ext cx="1086174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Théo a préparé 15 crêpes pour sa famille. A midi, ils en mangent 4 puis, pour le goûter, ils en mangent 5. Combien en reste-t-il pour le dessert du soir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65129" y="2045544"/>
            <a:ext cx="1086174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Théo a préparé 13 crêpes pour sa famille. A midi, ils en mangent 3 puis, pour le goûter, ils en mangent 6. Combien en reste-t-il pour le dessert du soir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190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07494" y="2045544"/>
            <a:ext cx="1097701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Théo a préparé 60 crêpes pour sa famille. A midi, ils en mangent 30, pour le goûter, ils en mangent 10.  Combien en reste-t-il pour le dessert du soir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11944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76160" y="2507209"/>
            <a:ext cx="11439679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J’ai 15 assiettes dans mon armoire. Je prépare la table pour 8 personnes. Combien me reste-t-il d’assiettes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96707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59702" y="1583879"/>
            <a:ext cx="11672595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un magasin, il y a 20 bonnets en rayon. 8 bonnets ont été livrés en plus. A la fin de la journée, 10 bonnets ont été vendus.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de bonnets reste-t-il en magasin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519393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2507209"/>
            <a:ext cx="9691818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Léa a préparé 12 crêpes. Elle empile 4 crêpes par assiette. Combien lui faut-il d’assiettes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032427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2507209"/>
            <a:ext cx="9691818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Léa a préparé 14 crêpes. Elle empile 2 crêpes par assiette. Combien lui faut-il d’assiettes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376</Words>
  <Application>Microsoft Office PowerPoint</Application>
  <PresentationFormat>Grand écran</PresentationFormat>
  <Paragraphs>30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7</cp:revision>
  <dcterms:created xsi:type="dcterms:W3CDTF">2023-11-24T11:21:07Z</dcterms:created>
  <dcterms:modified xsi:type="dcterms:W3CDTF">2024-03-22T08:19:18Z</dcterms:modified>
</cp:coreProperties>
</file>